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22" r:id="rId2"/>
    <p:sldId id="323" r:id="rId3"/>
    <p:sldId id="293" r:id="rId4"/>
    <p:sldId id="262" r:id="rId5"/>
    <p:sldId id="260" r:id="rId6"/>
    <p:sldId id="341" r:id="rId7"/>
    <p:sldId id="328" r:id="rId8"/>
    <p:sldId id="324" r:id="rId9"/>
    <p:sldId id="274" r:id="rId10"/>
    <p:sldId id="329" r:id="rId11"/>
    <p:sldId id="333" r:id="rId12"/>
    <p:sldId id="335" r:id="rId13"/>
    <p:sldId id="339" r:id="rId14"/>
    <p:sldId id="332" r:id="rId15"/>
    <p:sldId id="280" r:id="rId16"/>
    <p:sldId id="337" r:id="rId17"/>
    <p:sldId id="318" r:id="rId18"/>
    <p:sldId id="340" r:id="rId19"/>
    <p:sldId id="325" r:id="rId20"/>
    <p:sldId id="334" r:id="rId21"/>
  </p:sldIdLst>
  <p:sldSz cx="12192000" cy="6858000"/>
  <p:notesSz cx="6858000" cy="9144000"/>
  <p:embeddedFontLst>
    <p:embeddedFont>
      <p:font typeface="Bahnschrift Light SemiCondensed" panose="020B0502040204020203" pitchFamily="34" charset="0"/>
      <p:regular r:id="rId22"/>
    </p:embeddedFont>
    <p:embeddedFont>
      <p:font typeface="Bahnschrift SemiBold" panose="020B0502040204020203" pitchFamily="34" charset="0"/>
      <p:bold r:id="rId23"/>
    </p:embeddedFont>
    <p:embeddedFont>
      <p:font typeface="Bahnschrift SemiBold SemiConden" panose="020B0502040204020203" pitchFamily="34" charset="0"/>
      <p:bold r:id="rId24"/>
    </p:embeddedFont>
    <p:embeddedFont>
      <p:font typeface="Bahnschrift SemiLight" panose="020B0502040204020203" pitchFamily="34" charset="0"/>
      <p:regular r:id="rId25"/>
    </p:embeddedFont>
    <p:embeddedFont>
      <p:font typeface="Bahnschrift SemiLight SemiConde" panose="020B0502040204020203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Keep Calm Med" panose="020B0604020202020204" charset="0"/>
      <p:regular r:id="rId37"/>
    </p:embeddedFont>
    <p:embeddedFont>
      <p:font typeface="Simplified Arabic Fixed" panose="02070309020205020404" pitchFamily="49" charset="-78"/>
      <p:regular r:id="rId38"/>
    </p:embeddedFont>
    <p:embeddedFont>
      <p:font typeface="Tahoma" panose="020B0604030504040204" pitchFamily="34" charset="0"/>
      <p:regular r:id="rId39"/>
      <p:bold r:id="rId40"/>
    </p:embeddedFont>
    <p:embeddedFont>
      <p:font typeface="Tw Cen MT Condensed Extra Bold" panose="020B0803020202020204" pitchFamily="3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A6A9"/>
    <a:srgbClr val="C84D64"/>
    <a:srgbClr val="EAAE54"/>
    <a:srgbClr val="2B2937"/>
    <a:srgbClr val="4968AB"/>
    <a:srgbClr val="42332C"/>
    <a:srgbClr val="60D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19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7FAF-776E-442F-AB1C-42A985061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39F7D-C4A0-4B19-927D-2CDC4061D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4465-A6A6-4190-A1DB-032DB129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B3FBE-B145-497B-8247-580A6FFA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BD344-D2FC-4303-B78F-E9B1AAD8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9AB2-1E8C-4782-BBBC-1A28811A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2B862-96D4-49D9-BAA6-661B92B39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F27E-2A4E-4C56-B3B8-1AE0551E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6F416-7F19-44FE-885C-A45B194A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38163-8037-44D5-BB12-0CA71F64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8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4FF2-2518-4E74-9AE2-6AAC35B83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BB035-0041-4C2B-8E6A-DFAD11703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A6F0-2F37-41AC-BF6E-7F3BFCCA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AB696-94F3-497B-9A8D-57FDB56EC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50710-ACAB-4FA3-BDBE-43F08122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0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B8E1-2821-472C-8B95-75691F9D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2494-D52B-4CE4-990B-D24CA28C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6A3C1-0AE4-4420-8C6E-C4F0EACA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9014A-58D9-4B91-A839-BF948212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903DD-C379-452C-B66C-7148B526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3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B63A-2475-4779-B39F-F4CDCFEBD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352A-D871-460B-B549-7536B86C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D4ABC-C431-4146-BC2A-33A5BD98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9CBD1-6FA0-4BB1-9838-1BFC3476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A29EA-6EFD-4BC3-8A3A-4C4185C0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51CA-3D75-46D9-B7DB-1C9C4644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BB27-9D4F-48D8-A28D-8C79004E6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76999-1A69-46AA-A0F0-7349586F1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914E5-81CF-4A10-8F0E-F6ECBD1A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A10F7-ED27-495E-9724-4564E7B53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95C76-263B-4CF9-8057-8A84FF15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6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179B-382D-4C0E-A88B-03CE09C1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151B-D1FE-4445-AEAA-9ADD59E85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A9D91-5006-44D4-B306-32CBAB421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CEB2A-D734-4432-B97A-641504C9E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A7FDF-6931-4883-89A3-676A0647C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8A2BD-A34C-4AED-8645-4AB0DE12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59FB1-79EA-40B1-A2BB-DC058BA5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DDA32-B33B-41E5-B4C7-2878484E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3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E9B5-F753-4ABF-9F2C-B2F24789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C94B3-98DB-4428-B5AF-4E6B8721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554C2-82BC-4C05-905C-F517F9E5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0CE90-B95D-4F36-9A99-7078560A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10CA8-9909-422E-8F1C-562355B9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4CC3F-37BF-4CDF-9567-0E867319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A15C0-692B-43FF-B6B4-18CA353F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0BA4-70AD-4546-BA05-C22D7C82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A23F-7F86-432A-87B4-61BEFDB86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5D3C4-DE08-46AD-88A5-72921262A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14303-0315-4A78-BEFC-6267A091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1A998-F955-45FC-95DC-8F1CC601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83A63-E25F-42A7-9745-59BBF358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39DF-75DC-4F82-9811-B5269970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69C90-94FF-4DA6-981A-B7A43DFBF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D34D2-A8AB-49EC-B3ED-2D3681B58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25959-6F1B-4F14-9D5B-851B3C94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BE098-EEF2-4BBA-86B2-AA3636BBA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323AB-076E-4C57-92AF-A959AD48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AB97E-716F-47F4-82DC-46C5F9CB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10D51-5C6D-4E7D-BC02-C893A1C99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282E-55C9-443F-A5D6-A803A5243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259C8-502E-4357-8C9E-C7434956C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4EAA9-6FE4-44E8-AD34-8D62C173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713ECB-0123-4CD4-A697-184F6967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05" y="1151843"/>
            <a:ext cx="4423268" cy="33312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DC3827-090A-445F-891B-C1657D9A30AA}"/>
              </a:ext>
            </a:extLst>
          </p:cNvPr>
          <p:cNvSpPr txBox="1"/>
          <p:nvPr/>
        </p:nvSpPr>
        <p:spPr>
          <a:xfrm>
            <a:off x="3638838" y="1813517"/>
            <a:ext cx="1468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C84D64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44E270-AB95-4B7E-9E6D-BCBBCB5ED701}"/>
              </a:ext>
            </a:extLst>
          </p:cNvPr>
          <p:cNvSpPr/>
          <p:nvPr/>
        </p:nvSpPr>
        <p:spPr>
          <a:xfrm>
            <a:off x="5313104" y="3763522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olas" panose="020B0609020204030204" pitchFamily="49" charset="0"/>
              </a:rPr>
              <a:t>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B0D288-9286-4158-847D-30B4A77A3013}"/>
              </a:ext>
            </a:extLst>
          </p:cNvPr>
          <p:cNvSpPr/>
          <p:nvPr/>
        </p:nvSpPr>
        <p:spPr>
          <a:xfrm>
            <a:off x="3082628" y="4321850"/>
            <a:ext cx="58272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92D050"/>
                </a:solidFill>
                <a:latin typeface="Consolas" panose="020B0609020204030204" pitchFamily="49" charset="0"/>
                <a:cs typeface="Simplified Arabic Fixed" panose="020B0604020202020204" pitchFamily="49" charset="-78"/>
              </a:rPr>
              <a:t>//Comments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4E3C3-5782-46B1-A67F-D97031594069}"/>
              </a:ext>
            </a:extLst>
          </p:cNvPr>
          <p:cNvSpPr/>
          <p:nvPr/>
        </p:nvSpPr>
        <p:spPr>
          <a:xfrm>
            <a:off x="5107715" y="2090516"/>
            <a:ext cx="30396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Bahnschrift Light SemiCondensed" panose="020B0502040204020203" pitchFamily="34" charset="0"/>
              </a:rPr>
              <a:t>Comment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68E3C8-AF16-44F4-AC00-9AE8D8365CCB}"/>
              </a:ext>
            </a:extLst>
          </p:cNvPr>
          <p:cNvSpPr/>
          <p:nvPr/>
        </p:nvSpPr>
        <p:spPr>
          <a:xfrm>
            <a:off x="5027071" y="6021302"/>
            <a:ext cx="1938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hnschrift SemiLight SemiConde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(ok maybe more of a rant)</a:t>
            </a:r>
          </a:p>
        </p:txBody>
      </p:sp>
    </p:spTree>
    <p:extLst>
      <p:ext uri="{BB962C8B-B14F-4D97-AF65-F5344CB8AC3E}">
        <p14:creationId xmlns:p14="http://schemas.microsoft.com/office/powerpoint/2010/main" val="11523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D0FFCE9-C071-4FAC-B07F-6EC4C8A74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2" y="1510779"/>
            <a:ext cx="11663255" cy="1918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567165-2FCF-4088-AEC5-8663E33BBFB6}"/>
              </a:ext>
            </a:extLst>
          </p:cNvPr>
          <p:cNvSpPr/>
          <p:nvPr/>
        </p:nvSpPr>
        <p:spPr>
          <a:xfrm>
            <a:off x="0" y="4242410"/>
            <a:ext cx="121920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0" dirty="0">
                <a:solidFill>
                  <a:schemeClr val="tx1">
                    <a:alpha val="14000"/>
                  </a:schemeClr>
                </a:solidFill>
                <a:latin typeface="Bahnschrift SemiBold SemiConden" panose="020B0502040204020203" pitchFamily="34" charset="0"/>
              </a:rPr>
              <a:t>EXPLAIN WHY</a:t>
            </a:r>
          </a:p>
        </p:txBody>
      </p:sp>
    </p:spTree>
    <p:extLst>
      <p:ext uri="{BB962C8B-B14F-4D97-AF65-F5344CB8AC3E}">
        <p14:creationId xmlns:p14="http://schemas.microsoft.com/office/powerpoint/2010/main" val="5761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567165-2FCF-4088-AEC5-8663E33BBFB6}"/>
              </a:ext>
            </a:extLst>
          </p:cNvPr>
          <p:cNvSpPr/>
          <p:nvPr/>
        </p:nvSpPr>
        <p:spPr>
          <a:xfrm>
            <a:off x="1264595" y="4281321"/>
            <a:ext cx="121920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0" dirty="0">
                <a:solidFill>
                  <a:schemeClr val="tx1">
                    <a:alpha val="14000"/>
                  </a:schemeClr>
                </a:solidFill>
                <a:latin typeface="Bahnschrift SemiBold SemiConden" panose="020B0502040204020203" pitchFamily="34" charset="0"/>
              </a:rPr>
              <a:t>NOT  WHAT</a:t>
            </a:r>
          </a:p>
        </p:txBody>
      </p:sp>
      <p:pic>
        <p:nvPicPr>
          <p:cNvPr id="10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4592272-A148-4E35-AC39-7BC382B4B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3" y="1662554"/>
            <a:ext cx="1146017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3E88F67-F11C-47C7-933B-81475EDE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20" y="0"/>
            <a:ext cx="5361859" cy="7587496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761F1DE-331C-4151-B027-7320B2055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5" b="2"/>
          <a:stretch/>
        </p:blipFill>
        <p:spPr>
          <a:xfrm>
            <a:off x="0" y="77821"/>
            <a:ext cx="8949447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224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5D8D48-D4C0-429B-A618-26F3A780EF77}"/>
              </a:ext>
            </a:extLst>
          </p:cNvPr>
          <p:cNvSpPr txBox="1"/>
          <p:nvPr/>
        </p:nvSpPr>
        <p:spPr>
          <a:xfrm>
            <a:off x="2828502" y="2408154"/>
            <a:ext cx="120676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ALL</a:t>
            </a:r>
            <a:r>
              <a:rPr lang="en-US" sz="12000" dirty="0">
                <a:latin typeface="Tw Cen MT Condensed Extra Bold" panose="020B0803020202020204" pitchFamily="34" charset="0"/>
              </a:rPr>
              <a:t> BAD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7FF88-F3E2-4AF3-9E8E-5E6C447391F5}"/>
              </a:ext>
            </a:extLst>
          </p:cNvPr>
          <p:cNvSpPr txBox="1"/>
          <p:nvPr/>
        </p:nvSpPr>
        <p:spPr>
          <a:xfrm>
            <a:off x="2828502" y="1384210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OK..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C667F-C3CB-4CEA-BF7D-8D4B1570DE66}"/>
              </a:ext>
            </a:extLst>
          </p:cNvPr>
          <p:cNvSpPr txBox="1"/>
          <p:nvPr/>
        </p:nvSpPr>
        <p:spPr>
          <a:xfrm>
            <a:off x="2749078" y="1799709"/>
            <a:ext cx="64731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latin typeface="Tw Cen MT Condensed Extra Bold" panose="020B0803020202020204" pitchFamily="34" charset="0"/>
              </a:rPr>
              <a:t>THEY’RE NOT</a:t>
            </a:r>
          </a:p>
        </p:txBody>
      </p:sp>
    </p:spTree>
    <p:extLst>
      <p:ext uri="{BB962C8B-B14F-4D97-AF65-F5344CB8AC3E}">
        <p14:creationId xmlns:p14="http://schemas.microsoft.com/office/powerpoint/2010/main" val="28906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C9571F0-02D7-4DEA-A0B9-FE0D2562B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42" y="1971758"/>
            <a:ext cx="8907315" cy="2914483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A7DE652-02F3-45C9-A3E5-64FCE246F5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187" y="2791837"/>
            <a:ext cx="4435813" cy="44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4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F2C683-55B9-4B0F-9E8D-9577770632E5}"/>
              </a:ext>
            </a:extLst>
          </p:cNvPr>
          <p:cNvSpPr txBox="1"/>
          <p:nvPr/>
        </p:nvSpPr>
        <p:spPr>
          <a:xfrm>
            <a:off x="1680766" y="1797784"/>
            <a:ext cx="6516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IS THERE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21109-01C0-4C22-8A72-8F69437EC1B5}"/>
              </a:ext>
            </a:extLst>
          </p:cNvPr>
          <p:cNvSpPr txBox="1"/>
          <p:nvPr/>
        </p:nvSpPr>
        <p:spPr>
          <a:xfrm>
            <a:off x="1680766" y="2676834"/>
            <a:ext cx="90060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DEMONSTRATABLE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8D4BD-13C2-42CA-91E7-60156D19823F}"/>
              </a:ext>
            </a:extLst>
          </p:cNvPr>
          <p:cNvSpPr txBox="1"/>
          <p:nvPr/>
        </p:nvSpPr>
        <p:spPr>
          <a:xfrm>
            <a:off x="6855950" y="3610585"/>
            <a:ext cx="76617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VALUE?</a:t>
            </a:r>
          </a:p>
        </p:txBody>
      </p:sp>
    </p:spTree>
    <p:extLst>
      <p:ext uri="{BB962C8B-B14F-4D97-AF65-F5344CB8AC3E}">
        <p14:creationId xmlns:p14="http://schemas.microsoft.com/office/powerpoint/2010/main" val="317724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F2C683-55B9-4B0F-9E8D-9577770632E5}"/>
              </a:ext>
            </a:extLst>
          </p:cNvPr>
          <p:cNvSpPr txBox="1"/>
          <p:nvPr/>
        </p:nvSpPr>
        <p:spPr>
          <a:xfrm>
            <a:off x="2067134" y="422435"/>
            <a:ext cx="65163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0" dirty="0">
                <a:solidFill>
                  <a:srgbClr val="2B2937"/>
                </a:solidFill>
                <a:latin typeface="Tw Cen MT Condensed Extra Bold" panose="020B0803020202020204" pitchFamily="34" charset="0"/>
              </a:rPr>
              <a:t>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21109-01C0-4C22-8A72-8F69437EC1B5}"/>
              </a:ext>
            </a:extLst>
          </p:cNvPr>
          <p:cNvSpPr txBox="1"/>
          <p:nvPr/>
        </p:nvSpPr>
        <p:spPr>
          <a:xfrm>
            <a:off x="1218667" y="3540724"/>
            <a:ext cx="1082329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CODE SMELL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3CA12-E033-438B-8903-D3CD4C105014}"/>
              </a:ext>
            </a:extLst>
          </p:cNvPr>
          <p:cNvSpPr txBox="1"/>
          <p:nvPr/>
        </p:nvSpPr>
        <p:spPr>
          <a:xfrm>
            <a:off x="6225323" y="3075057"/>
            <a:ext cx="2565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COULD BE 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50286-B980-433C-AB32-5ED2BD8F68E8}"/>
              </a:ext>
            </a:extLst>
          </p:cNvPr>
          <p:cNvSpPr txBox="1"/>
          <p:nvPr/>
        </p:nvSpPr>
        <p:spPr>
          <a:xfrm>
            <a:off x="2067134" y="1579469"/>
            <a:ext cx="67233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>
                <a:solidFill>
                  <a:srgbClr val="2B2937"/>
                </a:solidFill>
                <a:latin typeface="Tw Cen MT Condensed Extra Bold" panose="020B0803020202020204" pitchFamily="34" charset="0"/>
              </a:rPr>
              <a:t>COMMENT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33388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yellow shirt&#10;&#10;Description generated with high confidence">
            <a:extLst>
              <a:ext uri="{FF2B5EF4-FFF2-40B4-BE49-F238E27FC236}">
                <a16:creationId xmlns:a16="http://schemas.microsoft.com/office/drawing/2014/main" id="{DDD77902-84EF-4777-A06F-DC33B982A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3" y="0"/>
            <a:ext cx="78941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491653-ADCD-4A7A-AEF7-95CC4B2ED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78" y="1100819"/>
            <a:ext cx="8221222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FF2B7-F475-4540-A516-8199E45CE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73" y="3528244"/>
            <a:ext cx="7394389" cy="2982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27DA4-AF49-407C-9C5E-17AB778D88C2}"/>
              </a:ext>
            </a:extLst>
          </p:cNvPr>
          <p:cNvSpPr txBox="1"/>
          <p:nvPr/>
        </p:nvSpPr>
        <p:spPr>
          <a:xfrm>
            <a:off x="4669018" y="3609760"/>
            <a:ext cx="1795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. . 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7DA81-BC9B-45E8-9A21-31C78D53C56D}"/>
              </a:ext>
            </a:extLst>
          </p:cNvPr>
          <p:cNvSpPr/>
          <p:nvPr/>
        </p:nvSpPr>
        <p:spPr>
          <a:xfrm>
            <a:off x="-67733" y="0"/>
            <a:ext cx="3910157" cy="3194690"/>
          </a:xfrm>
          <a:prstGeom prst="rect">
            <a:avLst/>
          </a:prstGeom>
          <a:solidFill>
            <a:srgbClr val="2B29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C84D64"/>
                </a:solidFill>
                <a:latin typeface="Bahnschrift SemiBold SemiConden" panose="020B0502040204020203" pitchFamily="34" charset="0"/>
              </a:rPr>
              <a:t>BEFORE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20DAA-97E8-4751-A2EE-A2EAB83638D5}"/>
              </a:ext>
            </a:extLst>
          </p:cNvPr>
          <p:cNvSpPr/>
          <p:nvPr/>
        </p:nvSpPr>
        <p:spPr>
          <a:xfrm>
            <a:off x="-67733" y="3194690"/>
            <a:ext cx="3910158" cy="3663310"/>
          </a:xfrm>
          <a:prstGeom prst="rect">
            <a:avLst/>
          </a:prstGeom>
          <a:solidFill>
            <a:srgbClr val="2B29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5FA6A9"/>
                </a:solidFill>
                <a:latin typeface="Bahnschrift SemiBold SemiConden" panose="020B0502040204020203" pitchFamily="34" charset="0"/>
              </a:rPr>
              <a:t>AFTER</a:t>
            </a:r>
            <a:endParaRPr lang="en-US" sz="4800" dirty="0">
              <a:solidFill>
                <a:srgbClr val="5FA6A9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606116-3ABC-4941-8FBE-5BE6C71EA567}"/>
              </a:ext>
            </a:extLst>
          </p:cNvPr>
          <p:cNvCxnSpPr>
            <a:cxnSpLocks/>
          </p:cNvCxnSpPr>
          <p:nvPr/>
        </p:nvCxnSpPr>
        <p:spPr>
          <a:xfrm>
            <a:off x="-67734" y="3194690"/>
            <a:ext cx="12259734" cy="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532772-35BE-453B-8157-47A94F642B18}"/>
              </a:ext>
            </a:extLst>
          </p:cNvPr>
          <p:cNvCxnSpPr>
            <a:cxnSpLocks/>
          </p:cNvCxnSpPr>
          <p:nvPr/>
        </p:nvCxnSpPr>
        <p:spPr>
          <a:xfrm flipH="1">
            <a:off x="8081389" y="5262665"/>
            <a:ext cx="1086367" cy="0"/>
          </a:xfrm>
          <a:prstGeom prst="straightConnector1">
            <a:avLst/>
          </a:prstGeom>
          <a:ln w="15875">
            <a:solidFill>
              <a:srgbClr val="5FA6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F7463D-DD6E-4B01-90FB-E79681B493C7}"/>
              </a:ext>
            </a:extLst>
          </p:cNvPr>
          <p:cNvSpPr txBox="1"/>
          <p:nvPr/>
        </p:nvSpPr>
        <p:spPr>
          <a:xfrm>
            <a:off x="9167756" y="5077999"/>
            <a:ext cx="209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84D64"/>
                </a:solidFill>
                <a:latin typeface="Bahnschrift SemiLight" panose="020B0502040204020203" pitchFamily="34" charset="0"/>
              </a:rPr>
              <a:t>Original Method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6AF169-D41A-4E6E-BC49-A4A407A5661E}"/>
              </a:ext>
            </a:extLst>
          </p:cNvPr>
          <p:cNvCxnSpPr>
            <a:cxnSpLocks/>
          </p:cNvCxnSpPr>
          <p:nvPr/>
        </p:nvCxnSpPr>
        <p:spPr>
          <a:xfrm>
            <a:off x="7483138" y="4753238"/>
            <a:ext cx="1196502" cy="13199"/>
          </a:xfrm>
          <a:prstGeom prst="line">
            <a:avLst/>
          </a:prstGeom>
          <a:ln w="15875">
            <a:solidFill>
              <a:srgbClr val="5FA6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82C6A4-5C47-44D7-ABFC-A38F80B4A160}"/>
              </a:ext>
            </a:extLst>
          </p:cNvPr>
          <p:cNvCxnSpPr>
            <a:cxnSpLocks/>
          </p:cNvCxnSpPr>
          <p:nvPr/>
        </p:nvCxnSpPr>
        <p:spPr>
          <a:xfrm>
            <a:off x="7483138" y="4838971"/>
            <a:ext cx="1196502" cy="13199"/>
          </a:xfrm>
          <a:prstGeom prst="line">
            <a:avLst/>
          </a:prstGeom>
          <a:ln w="15875">
            <a:solidFill>
              <a:srgbClr val="5FA6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4F1A98-3771-49D1-9FDB-6A017F4E418D}"/>
              </a:ext>
            </a:extLst>
          </p:cNvPr>
          <p:cNvCxnSpPr>
            <a:cxnSpLocks/>
          </p:cNvCxnSpPr>
          <p:nvPr/>
        </p:nvCxnSpPr>
        <p:spPr>
          <a:xfrm flipH="1">
            <a:off x="8807595" y="3719786"/>
            <a:ext cx="1086367" cy="0"/>
          </a:xfrm>
          <a:prstGeom prst="straightConnector1">
            <a:avLst/>
          </a:prstGeom>
          <a:ln w="15875">
            <a:solidFill>
              <a:srgbClr val="5FA6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9E2A94-6F8C-471A-9B85-C9FAD1CDE8C2}"/>
              </a:ext>
            </a:extLst>
          </p:cNvPr>
          <p:cNvSpPr txBox="1"/>
          <p:nvPr/>
        </p:nvSpPr>
        <p:spPr>
          <a:xfrm>
            <a:off x="9893962" y="3535120"/>
            <a:ext cx="209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84D64"/>
                </a:solidFill>
                <a:latin typeface="Bahnschrift SemiLight" panose="020B0502040204020203" pitchFamily="34" charset="0"/>
              </a:rPr>
              <a:t>New Call</a:t>
            </a:r>
          </a:p>
        </p:txBody>
      </p:sp>
    </p:spTree>
    <p:extLst>
      <p:ext uri="{BB962C8B-B14F-4D97-AF65-F5344CB8AC3E}">
        <p14:creationId xmlns:p14="http://schemas.microsoft.com/office/powerpoint/2010/main" val="119567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59000" intensity="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8B2234-3809-473B-98F9-C9602C7C4A33}"/>
              </a:ext>
            </a:extLst>
          </p:cNvPr>
          <p:cNvSpPr txBox="1"/>
          <p:nvPr/>
        </p:nvSpPr>
        <p:spPr>
          <a:xfrm>
            <a:off x="6096000" y="5020189"/>
            <a:ext cx="814529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 dirty="0">
                <a:ln w="25400">
                  <a:solidFill>
                    <a:schemeClr val="tx2">
                      <a:lumMod val="50000"/>
                    </a:schemeClr>
                  </a:solidFill>
                  <a:miter lim="800000"/>
                </a:ln>
                <a:solidFill>
                  <a:schemeClr val="bg1"/>
                </a:solidFill>
                <a:latin typeface="Bahnschrift SemiBold SemiConden" panose="020B0502040204020203" pitchFamily="34" charset="0"/>
              </a:rPr>
              <a:t>CLEAN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88565-2F4F-4F0B-9AF7-DD68EF40CAED}"/>
              </a:ext>
            </a:extLst>
          </p:cNvPr>
          <p:cNvSpPr txBox="1"/>
          <p:nvPr/>
        </p:nvSpPr>
        <p:spPr>
          <a:xfrm>
            <a:off x="7671882" y="6143573"/>
            <a:ext cx="814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25400">
                  <a:solidFill>
                    <a:schemeClr val="tx2">
                      <a:lumMod val="50000"/>
                    </a:schemeClr>
                  </a:solidFill>
                  <a:miter lim="800000"/>
                </a:ln>
                <a:solidFill>
                  <a:schemeClr val="bg1"/>
                </a:solidFill>
                <a:latin typeface="Bahnschrift SemiBold" panose="020B0502040204020203" pitchFamily="34" charset="0"/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92422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A47DE40-A013-44BE-9B16-2F2F167C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50" y="-456759"/>
            <a:ext cx="5792099" cy="81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7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8D8810-75FC-46C3-979F-C976A1D29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07" y="-553800"/>
            <a:ext cx="6230586" cy="88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B52D02-0FC0-4CE8-935E-C15B61AED73A}"/>
              </a:ext>
            </a:extLst>
          </p:cNvPr>
          <p:cNvSpPr txBox="1"/>
          <p:nvPr/>
        </p:nvSpPr>
        <p:spPr>
          <a:xfrm>
            <a:off x="1401807" y="1915560"/>
            <a:ext cx="104533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JUST </a:t>
            </a:r>
            <a:r>
              <a:rPr lang="en-US" sz="1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(DON’T) </a:t>
            </a:r>
            <a:r>
              <a:rPr lang="en-US" sz="10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DO IT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25E3FD-B3A1-43A8-ADDE-EB33F58D0F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89" y="4148599"/>
            <a:ext cx="5129463" cy="1846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85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0A62D8E8-5359-46CD-B43C-B98D4652D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0631" y="2115365"/>
            <a:ext cx="3010729" cy="3010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904419" y="2928233"/>
            <a:ext cx="43831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hnschrift SemiLight SemiConde" panose="020B0502040204020203" pitchFamily="34" charset="0"/>
              </a:rPr>
              <a:t>The proper use of comments is to compensate our failure to express ourselves in code</a:t>
            </a:r>
            <a:endParaRPr lang="en-US" sz="2800" dirty="0">
              <a:solidFill>
                <a:srgbClr val="2B2937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B2937"/>
                </a:solidFill>
                <a:latin typeface="Keep Calm Med" pitchFamily="2" charset="0"/>
              </a:rPr>
              <a:t>UNCLE BOB</a:t>
            </a:r>
          </a:p>
        </p:txBody>
      </p:sp>
    </p:spTree>
    <p:extLst>
      <p:ext uri="{BB962C8B-B14F-4D97-AF65-F5344CB8AC3E}">
        <p14:creationId xmlns:p14="http://schemas.microsoft.com/office/powerpoint/2010/main" val="2004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FBA83B-8DF5-4A5E-92D8-67DC6707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2" y="347874"/>
            <a:ext cx="8125959" cy="20576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C201E5-7266-4031-AA32-EAFF29A6B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080" y="5221705"/>
            <a:ext cx="2181727" cy="1636295"/>
          </a:xfrm>
          <a:prstGeom prst="rect">
            <a:avLst/>
          </a:prstGeom>
        </p:spPr>
      </p:pic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385E6393-3828-4725-9F72-E1D87D915A38}"/>
              </a:ext>
            </a:extLst>
          </p:cNvPr>
          <p:cNvSpPr/>
          <p:nvPr/>
        </p:nvSpPr>
        <p:spPr>
          <a:xfrm>
            <a:off x="4894198" y="2405561"/>
            <a:ext cx="6190154" cy="325867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40C0FF2-D894-4418-A062-BB89A554A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02" y="4034900"/>
            <a:ext cx="5334744" cy="122889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5EA8431-C043-4D9E-99CD-EC3B7C71590F}"/>
              </a:ext>
            </a:extLst>
          </p:cNvPr>
          <p:cNvSpPr txBox="1"/>
          <p:nvPr/>
        </p:nvSpPr>
        <p:spPr>
          <a:xfrm>
            <a:off x="5272002" y="2767939"/>
            <a:ext cx="649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looks like you are trying to write some comments. 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 you mean..?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4C98207-6CED-400A-92FD-A917E0861C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86706" flipH="1">
            <a:off x="1873760" y="2540657"/>
            <a:ext cx="22479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74E64CB3-1524-4084-8E0C-7A2E3DBEA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9818" y="2363297"/>
            <a:ext cx="2892357" cy="2892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326079" y="2901535"/>
            <a:ext cx="5299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hnschrift SemiLight SemiConde" panose="020B0502040204020203" pitchFamily="34" charset="0"/>
              </a:rPr>
              <a:t>If the source code needs comments, it either means that it does not respect coding standards or it is too complex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SONARQUBE</a:t>
            </a:r>
          </a:p>
        </p:txBody>
      </p:sp>
    </p:spTree>
    <p:extLst>
      <p:ext uri="{BB962C8B-B14F-4D97-AF65-F5344CB8AC3E}">
        <p14:creationId xmlns:p14="http://schemas.microsoft.com/office/powerpoint/2010/main" val="38549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74B459-BED7-47EB-80AB-9DB16C790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8" y="756864"/>
            <a:ext cx="1024080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0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re">
            <a:extLst>
              <a:ext uri="{FF2B5EF4-FFF2-40B4-BE49-F238E27FC236}">
                <a16:creationId xmlns:a16="http://schemas.microsoft.com/office/drawing/2014/main" id="{EA1CF1D3-D0C0-4F12-BB9E-FDC01552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7911" y="2242645"/>
            <a:ext cx="2756170" cy="2756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904419" y="3143676"/>
            <a:ext cx="4383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hnschrift SemiLight SemiConde" panose="020B0502040204020203" pitchFamily="34" charset="0"/>
              </a:rPr>
              <a:t>Inaccurate comments are far worse than no comments at all</a:t>
            </a:r>
            <a:endParaRPr lang="en-US" sz="2800" dirty="0">
              <a:solidFill>
                <a:srgbClr val="2B2937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B2937"/>
                </a:solidFill>
                <a:latin typeface="Keep Calm Med" pitchFamily="2" charset="0"/>
              </a:rPr>
              <a:t>UNCLE BOB</a:t>
            </a:r>
          </a:p>
        </p:txBody>
      </p:sp>
    </p:spTree>
    <p:extLst>
      <p:ext uri="{BB962C8B-B14F-4D97-AF65-F5344CB8AC3E}">
        <p14:creationId xmlns:p14="http://schemas.microsoft.com/office/powerpoint/2010/main" val="69546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FDF19E-67EE-4BE5-B1CE-1EBE7B822EE0}"/>
              </a:ext>
            </a:extLst>
          </p:cNvPr>
          <p:cNvSpPr/>
          <p:nvPr/>
        </p:nvSpPr>
        <p:spPr>
          <a:xfrm>
            <a:off x="-67735" y="2484558"/>
            <a:ext cx="12382951" cy="2430247"/>
          </a:xfrm>
          <a:prstGeom prst="rect">
            <a:avLst/>
          </a:prstGeom>
          <a:solidFill>
            <a:srgbClr val="2B29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FB9C9F-B6AC-4B20-9F70-8373C3BEF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40" y="167206"/>
            <a:ext cx="5930630" cy="1957572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7F099225-422F-4492-9C07-6192E5A2E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1" y="5795617"/>
            <a:ext cx="11877473" cy="733711"/>
          </a:xfrm>
          <a:prstGeom prst="rect">
            <a:avLst/>
          </a:prstGeom>
        </p:spPr>
      </p:pic>
      <p:pic>
        <p:nvPicPr>
          <p:cNvPr id="7" name="Graphic 6" descr="Trophy">
            <a:extLst>
              <a:ext uri="{FF2B5EF4-FFF2-40B4-BE49-F238E27FC236}">
                <a16:creationId xmlns:a16="http://schemas.microsoft.com/office/drawing/2014/main" id="{86CAA1A5-5FF8-4964-B188-481E9F7CC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7154" y="2564943"/>
            <a:ext cx="2269957" cy="22699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BE75DD-6D83-488F-B25E-7A5299B24F49}"/>
              </a:ext>
            </a:extLst>
          </p:cNvPr>
          <p:cNvCxnSpPr>
            <a:cxnSpLocks/>
          </p:cNvCxnSpPr>
          <p:nvPr/>
        </p:nvCxnSpPr>
        <p:spPr>
          <a:xfrm>
            <a:off x="-67734" y="4915206"/>
            <a:ext cx="12259734" cy="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C21A32-E43D-4009-ACBE-A2D6620BFA2D}"/>
              </a:ext>
            </a:extLst>
          </p:cNvPr>
          <p:cNvCxnSpPr>
            <a:cxnSpLocks/>
          </p:cNvCxnSpPr>
          <p:nvPr/>
        </p:nvCxnSpPr>
        <p:spPr>
          <a:xfrm>
            <a:off x="-67734" y="2484558"/>
            <a:ext cx="12259734" cy="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61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6B7613-2057-4C72-8576-3DAD6F9E311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908F9-D28F-4165-9A76-47A9EF1FD33C}"/>
              </a:ext>
            </a:extLst>
          </p:cNvPr>
          <p:cNvSpPr txBox="1"/>
          <p:nvPr/>
        </p:nvSpPr>
        <p:spPr>
          <a:xfrm>
            <a:off x="1269505" y="2643499"/>
            <a:ext cx="331052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WHAT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FE721-D53B-4D8F-927A-C32A9605DCF4}"/>
              </a:ext>
            </a:extLst>
          </p:cNvPr>
          <p:cNvSpPr txBox="1"/>
          <p:nvPr/>
        </p:nvSpPr>
        <p:spPr>
          <a:xfrm>
            <a:off x="7778882" y="2643499"/>
            <a:ext cx="256031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0" dirty="0">
                <a:latin typeface="Bahnschrift SemiBold SemiConden" panose="020B0502040204020203" pitchFamily="34" charset="0"/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57097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125</Words>
  <Application>Microsoft Office PowerPoint</Application>
  <PresentationFormat>Widescreen</PresentationFormat>
  <Paragraphs>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Bahnschrift SemiBold</vt:lpstr>
      <vt:lpstr>Bahnschrift SemiBold SemiConden</vt:lpstr>
      <vt:lpstr>Calibri Light</vt:lpstr>
      <vt:lpstr>Bahnschrift SemiLight</vt:lpstr>
      <vt:lpstr>Arial</vt:lpstr>
      <vt:lpstr>Bahnschrift SemiLight SemiConde</vt:lpstr>
      <vt:lpstr>Simplified Arabic Fixed</vt:lpstr>
      <vt:lpstr>Tahoma</vt:lpstr>
      <vt:lpstr>Calibri</vt:lpstr>
      <vt:lpstr>Tw Cen MT Condensed Extra Bold</vt:lpstr>
      <vt:lpstr>Consolas</vt:lpstr>
      <vt:lpstr>Bahnschrift Light SemiCondensed</vt:lpstr>
      <vt:lpstr>Keep Calm Med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Reese, John P</dc:creator>
  <cp:lastModifiedBy>Reese, John P</cp:lastModifiedBy>
  <cp:revision>18</cp:revision>
  <dcterms:created xsi:type="dcterms:W3CDTF">2018-10-19T13:08:36Z</dcterms:created>
  <dcterms:modified xsi:type="dcterms:W3CDTF">2018-10-19T16:50:38Z</dcterms:modified>
</cp:coreProperties>
</file>